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11884" r:id="rId2"/>
    <p:sldId id="11886" r:id="rId3"/>
    <p:sldId id="11883" r:id="rId4"/>
    <p:sldId id="11825" r:id="rId5"/>
    <p:sldId id="11887" r:id="rId6"/>
    <p:sldId id="11888" r:id="rId7"/>
    <p:sldId id="11827" r:id="rId8"/>
    <p:sldId id="11885" r:id="rId9"/>
    <p:sldId id="11822" r:id="rId10"/>
    <p:sldId id="11890" r:id="rId11"/>
    <p:sldId id="11889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6" autoAdjust="0"/>
    <p:restoredTop sz="94673"/>
  </p:normalViewPr>
  <p:slideViewPr>
    <p:cSldViewPr snapToGrid="0">
      <p:cViewPr varScale="1">
        <p:scale>
          <a:sx n="124" d="100"/>
          <a:sy n="124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A8626-1E3C-4026-BC86-DDE5DE71BDE2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570EC-9859-44B3-B2D2-E0CACCFEA4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879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AC006-1682-4006-A472-79F47D0C516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0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A5599-4F57-3B9A-C568-D1EC87516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81448C2-5CFF-C2CD-30D2-478F338E4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4C6B5EF-B082-5539-99F9-0D5021F95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772A351-B6F1-2056-1CF4-E152DC169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AC006-1682-4006-A472-79F47D0C516B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671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6D5851-CD3C-9463-2DB8-62FFECE12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57A08EB-99C0-1DA0-BCD3-0C6DC888E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22CA93-448A-7105-8F71-93FD5D74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D7BDA1-B4B5-1B5C-9CD6-A2606E6A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7FBE71-6E00-9C63-E0BA-93D24936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62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9BA1AA-8B83-A3DE-A2A0-05D0A111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6681560-AC12-0318-BF5A-782BA686B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E5BAC7-5BF2-91FE-1717-907853FB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2D114B9-1A50-2315-5E54-AB6FF806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6DFB2EB-F5E7-D4C7-3D23-C236E4D9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62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8B38AAB-7B11-E037-15E4-1BD6C3FBA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54359F2-E261-610F-A6DA-DA46ED08C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9B3E00-9027-E199-D505-773F2708E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C77466-E87A-7B21-184B-DD614AFF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EBA99D-AC48-2AD9-0D6E-D39A86E3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557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63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F70660-C8D9-F80F-C8A5-39632FA41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D27AA8-EAA7-E0C9-AD26-3718D0996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F4903F-58F1-C77F-94DA-2467D28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F00404-5CC9-5A7B-EE2E-E693F5F9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081FE9-A4DB-9B61-763A-85BEEF7B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4054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AB25CF-0FDD-D492-973F-0FBE70A2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625838-B996-952F-C419-473759B5E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337BD5-A5E7-6372-7C5A-6EC50CD5F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F6E688-B2C5-A9F5-4168-0BFFEB686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C8EE9A8-9017-4A32-725B-79B775D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217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97E239-AAE4-741A-2FB5-EB78FD82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2AE6C4-6A63-C111-2564-F1797401B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CF3533D-B726-383E-8EC4-6BAA3E2AD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CF282F0-4204-CAED-8997-4A3A2E7BD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551811-0FC9-862D-FC8D-4EC6C12E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037058-ED2E-8E35-1AC0-810845B7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62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240F49-8D1D-D261-CFD2-4F86A8DCE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D742A60-F03F-543C-89D9-7DE39FD5F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C44D2A-A3F7-0F89-1A35-6D676DF00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5AA74D6-C6AF-3915-172B-83B00B59B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AE95171-BDC2-042E-9AF9-0B14C977B7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2E003DC-E01E-4A35-E5DC-DB51EB84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96D50B1-6278-36B5-2AB2-084AD7EB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EDEE16F-BDC7-E11F-D2F4-BA4CFAF34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6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7144AB-ABEF-9DAA-A1C3-D2FCB911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95EFFD7-A80F-3733-7FA0-3B8E151B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DA0060A-E122-2A21-5C9E-0898D6F3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AE3C1B8-EA79-C3A6-829E-81CD3E10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70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F27D3D-6D94-3231-E73D-8E1B7276F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16B8F14-F7A1-8A35-DBD9-91BF6CF6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6CED555-FDE0-3E9E-3823-C44112D3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582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F34E84-4FE9-641E-BA9C-493524030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D7CE5A-0089-6987-82F5-ADB99772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EB000C-CFA0-79C8-0B09-909FF5CAD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6BD1B3E-979A-F7F6-E828-B4638D64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D4E1F77-83C0-4DDF-E80E-E680A774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2FCE66-F645-3EEB-5BC8-42CB5A14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644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44E14F-CABD-2C10-6492-0EE56A6FB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68218DB-F27B-D854-7E0E-04F10779C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719F4B-2045-8433-DF63-62A68830A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AC38C6-35C9-E8BE-27CD-8E72DE699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600EAA3-64C2-E695-96C3-462111AD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ED95CE9-E670-FFCF-2341-A57EAEF0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094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9216BE8-18A9-6A95-221C-99A2BCF2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165D5C6-FDB6-EE98-7A12-9C7ED40D3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842406-9C53-366C-B0FB-ACF84C057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BE3A99-BDCC-4348-8331-798C48E12814}" type="datetimeFigureOut">
              <a:rPr lang="zh-TW" altLang="en-US" smtClean="0"/>
              <a:t>2024/10/29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6A1EEC-29A2-CAFF-348B-3A566BC53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64142C-EDBA-6E76-82A9-E7414CB3C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FF3409-F4CF-4887-958C-6D114FE6539E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 descr="一張含有 人員, 醫療設備, 保健, 服裝 的圖片&#10;&#10;自動產生的描述">
            <a:extLst>
              <a:ext uri="{FF2B5EF4-FFF2-40B4-BE49-F238E27FC236}">
                <a16:creationId xmlns:a16="http://schemas.microsoft.com/office/drawing/2014/main" id="{C6294F42-4037-B5F4-DAC9-110346D2D0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" y="-635000"/>
            <a:ext cx="12190146" cy="812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B2A7419-A5C1-C267-ABE5-B05FFBE2C0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462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bAVhikXzQP4iaAdN9" TargetMode="External"/><Relationship Id="rId2" Type="http://schemas.openxmlformats.org/officeDocument/2006/relationships/hyperlink" Target="https://maps.app.goo.gl/gaP9YQuZRY8gRguY6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aps.app.goo.gl/1tboY4exskPfXdwK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aps.app.goo.gl/BCYzA6CGpSfwTVRw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0902E-0311-E7A0-E67E-6F599E026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B392A273-1BA3-B4C1-77FB-963F9EFC7C54}"/>
              </a:ext>
            </a:extLst>
          </p:cNvPr>
          <p:cNvSpPr txBox="1">
            <a:spLocks/>
          </p:cNvSpPr>
          <p:nvPr/>
        </p:nvSpPr>
        <p:spPr>
          <a:xfrm>
            <a:off x="354285" y="2734497"/>
            <a:ext cx="10413031" cy="193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中華民國核醫學會年會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_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與會者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注意事項</a:t>
            </a:r>
          </a:p>
        </p:txBody>
      </p:sp>
    </p:spTree>
    <p:extLst>
      <p:ext uri="{BB962C8B-B14F-4D97-AF65-F5344CB8AC3E}">
        <p14:creationId xmlns:p14="http://schemas.microsoft.com/office/powerpoint/2010/main" val="238426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9EA2D-61CF-734C-33BE-367E33C9F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244E074E-2D1E-93AC-42A8-86101F6FEB48}"/>
              </a:ext>
            </a:extLst>
          </p:cNvPr>
          <p:cNvSpPr/>
          <p:nvPr/>
        </p:nvSpPr>
        <p:spPr>
          <a:xfrm>
            <a:off x="219560" y="371193"/>
            <a:ext cx="2091840" cy="4924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狀況排解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7CBD18B-C285-1D36-C63E-258015610F98}"/>
              </a:ext>
            </a:extLst>
          </p:cNvPr>
          <p:cNvGrpSpPr/>
          <p:nvPr/>
        </p:nvGrpSpPr>
        <p:grpSpPr>
          <a:xfrm>
            <a:off x="291941" y="1305857"/>
            <a:ext cx="6355067" cy="4732256"/>
            <a:chOff x="189199" y="1377776"/>
            <a:chExt cx="6355067" cy="4732256"/>
          </a:xfrm>
        </p:grpSpPr>
        <p:sp>
          <p:nvSpPr>
            <p:cNvPr id="5" name="圓角矩形 4">
              <a:extLst>
                <a:ext uri="{FF2B5EF4-FFF2-40B4-BE49-F238E27FC236}">
                  <a16:creationId xmlns:a16="http://schemas.microsoft.com/office/drawing/2014/main" id="{014840E3-52BF-C2DF-45CF-21F264207941}"/>
                </a:ext>
              </a:extLst>
            </p:cNvPr>
            <p:cNvSpPr/>
            <p:nvPr/>
          </p:nvSpPr>
          <p:spPr>
            <a:xfrm>
              <a:off x="266874" y="1377776"/>
              <a:ext cx="2328045" cy="369333"/>
            </a:xfrm>
            <a:prstGeom prst="roundRect">
              <a:avLst/>
            </a:prstGeom>
            <a:solidFill>
              <a:srgbClr val="0050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掃描後跳出登入畫面</a:t>
              </a:r>
              <a:endParaRPr kumimoji="1"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7" name="圖片 6" descr="一張含有 文字 的圖片&#10;&#10;自動產生的描述">
              <a:extLst>
                <a:ext uri="{FF2B5EF4-FFF2-40B4-BE49-F238E27FC236}">
                  <a16:creationId xmlns:a16="http://schemas.microsoft.com/office/drawing/2014/main" id="{9A255D52-823E-0391-16DE-59C206424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9126" y="2681032"/>
              <a:ext cx="1402461" cy="3429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745A9DF-6F52-C30C-11D7-AD15722CF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874" y="2681032"/>
              <a:ext cx="1402461" cy="3429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49C3E59C-C927-0291-CF5B-0648CCF4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1805" y="2681032"/>
              <a:ext cx="1402461" cy="3429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10" name="圖片 9" descr="一張含有 文字 的圖片&#10;&#10;自動產生的描述">
              <a:extLst>
                <a:ext uri="{FF2B5EF4-FFF2-40B4-BE49-F238E27FC236}">
                  <a16:creationId xmlns:a16="http://schemas.microsoft.com/office/drawing/2014/main" id="{56577AFD-B41C-280C-1CF6-39B9CD2AA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6447" y="2681032"/>
              <a:ext cx="1402461" cy="342900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7ED4D94-7F96-0955-F6F2-41FE1BF008E4}"/>
                </a:ext>
              </a:extLst>
            </p:cNvPr>
            <p:cNvSpPr/>
            <p:nvPr/>
          </p:nvSpPr>
          <p:spPr>
            <a:xfrm>
              <a:off x="611055" y="4709457"/>
              <a:ext cx="743810" cy="1543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1C9439B-954D-82F2-31B6-8F202DD47240}"/>
                </a:ext>
              </a:extLst>
            </p:cNvPr>
            <p:cNvSpPr/>
            <p:nvPr/>
          </p:nvSpPr>
          <p:spPr>
            <a:xfrm>
              <a:off x="1926287" y="4972503"/>
              <a:ext cx="1402461" cy="3391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0C0E3FD-7690-E1B8-E4E1-68E21A7B200C}"/>
                </a:ext>
              </a:extLst>
            </p:cNvPr>
            <p:cNvSpPr/>
            <p:nvPr/>
          </p:nvSpPr>
          <p:spPr>
            <a:xfrm>
              <a:off x="3579724" y="5478661"/>
              <a:ext cx="1361864" cy="2714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E5B5089-E524-DECA-6F51-47A843562FE9}"/>
                </a:ext>
              </a:extLst>
            </p:cNvPr>
            <p:cNvSpPr/>
            <p:nvPr/>
          </p:nvSpPr>
          <p:spPr>
            <a:xfrm>
              <a:off x="5821883" y="4038167"/>
              <a:ext cx="697331" cy="33849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098BFB69-296E-ADFF-0F2F-08F1A462BEAC}"/>
                </a:ext>
              </a:extLst>
            </p:cNvPr>
            <p:cNvSpPr/>
            <p:nvPr/>
          </p:nvSpPr>
          <p:spPr>
            <a:xfrm>
              <a:off x="3906397" y="3079875"/>
              <a:ext cx="667918" cy="6640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66E91FD2-CF5A-CADC-61B2-1D0037C9C7D1}"/>
                </a:ext>
              </a:extLst>
            </p:cNvPr>
            <p:cNvSpPr/>
            <p:nvPr/>
          </p:nvSpPr>
          <p:spPr>
            <a:xfrm>
              <a:off x="5495711" y="3123417"/>
              <a:ext cx="667918" cy="6640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8AAF0592-FAE7-0C99-F2CF-FF4EE95E049C}"/>
                </a:ext>
              </a:extLst>
            </p:cNvPr>
            <p:cNvSpPr txBox="1"/>
            <p:nvPr/>
          </p:nvSpPr>
          <p:spPr>
            <a:xfrm>
              <a:off x="189199" y="1884625"/>
              <a:ext cx="43851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點擊下方小字「</a:t>
              </a:r>
              <a:r>
                <a:rPr kumimoji="1" lang="zh-TW" alt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使用</a:t>
              </a:r>
              <a:r>
                <a:rPr kumimoji="1" lang="en-US" altLang="zh-TW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LINE</a:t>
              </a:r>
              <a:r>
                <a:rPr kumimoji="1" lang="zh-TW" alt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應用程式登入</a:t>
              </a:r>
              <a:r>
                <a:rPr kumimoji="1"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」</a:t>
              </a:r>
              <a:endParaRPr kumimoji="1"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kumimoji="1"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啟動</a:t>
              </a:r>
              <a:r>
                <a:rPr kumimoji="1"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LINE</a:t>
              </a:r>
              <a:r>
                <a:rPr kumimoji="1"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應用程式 </a:t>
              </a:r>
              <a:r>
                <a:rPr kumimoji="1"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&gt; </a:t>
              </a:r>
              <a:r>
                <a:rPr kumimoji="1"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許可</a:t>
              </a:r>
              <a:r>
                <a:rPr kumimoji="1"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&gt;</a:t>
              </a:r>
              <a:r>
                <a:rPr kumimoji="1"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加入好友</a:t>
              </a:r>
              <a:endParaRPr kumimoji="1"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cxnSp>
          <p:nvCxnSpPr>
            <p:cNvPr id="18" name="直線箭頭接點 17">
              <a:extLst>
                <a:ext uri="{FF2B5EF4-FFF2-40B4-BE49-F238E27FC236}">
                  <a16:creationId xmlns:a16="http://schemas.microsoft.com/office/drawing/2014/main" id="{7D3AA05A-8B50-5036-6CB3-572989925D03}"/>
                </a:ext>
              </a:extLst>
            </p:cNvPr>
            <p:cNvCxnSpPr/>
            <p:nvPr/>
          </p:nvCxnSpPr>
          <p:spPr>
            <a:xfrm>
              <a:off x="959398" y="2530956"/>
              <a:ext cx="0" cy="201849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EAC80E06-7FE1-C47A-0700-B940D2CE099C}"/>
              </a:ext>
            </a:extLst>
          </p:cNvPr>
          <p:cNvSpPr/>
          <p:nvPr/>
        </p:nvSpPr>
        <p:spPr>
          <a:xfrm>
            <a:off x="7109464" y="1121190"/>
            <a:ext cx="2328045" cy="369333"/>
          </a:xfrm>
          <a:prstGeom prst="roundRect">
            <a:avLst/>
          </a:prstGeom>
          <a:solidFill>
            <a:srgbClr val="0050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姓名輸入錯誤</a:t>
            </a:r>
            <a:endParaRPr kumimoji="1"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85D8FECE-91B6-5615-E781-BA73479739C7}"/>
              </a:ext>
            </a:extLst>
          </p:cNvPr>
          <p:cNvSpPr/>
          <p:nvPr/>
        </p:nvSpPr>
        <p:spPr>
          <a:xfrm>
            <a:off x="10748987" y="3007956"/>
            <a:ext cx="667918" cy="6640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3410034-197A-4034-9418-A13B4C1924E9}"/>
              </a:ext>
            </a:extLst>
          </p:cNvPr>
          <p:cNvSpPr txBox="1"/>
          <p:nvPr/>
        </p:nvSpPr>
        <p:spPr>
          <a:xfrm>
            <a:off x="7031789" y="1628039"/>
            <a:ext cx="43851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直接再次輸入正確姓名即可</a:t>
            </a:r>
            <a:endParaRPr kumimoji="1"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若確認輸入正確，卻還是查無此姓名</a:t>
            </a:r>
            <a:endParaRPr kumimoji="1"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請洽核醫學學會秘書處</a:t>
            </a:r>
            <a:endParaRPr kumimoji="1" lang="en-US" altLang="zh-TW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" name="圖片 35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5F3163D3-8A91-942E-B791-81254272CE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63" y="2571011"/>
            <a:ext cx="1640859" cy="35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3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0507B-18AA-8492-7F19-20E72E736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CF108EA5-A650-29F9-5EDB-FD9D536443DE}"/>
              </a:ext>
            </a:extLst>
          </p:cNvPr>
          <p:cNvSpPr txBox="1">
            <a:spLocks/>
          </p:cNvSpPr>
          <p:nvPr/>
        </p:nvSpPr>
        <p:spPr>
          <a:xfrm>
            <a:off x="354286" y="165957"/>
            <a:ext cx="4686300" cy="804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注意事項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67EE407-B0B3-EA62-AA99-3F16BD1E5EA5}"/>
              </a:ext>
            </a:extLst>
          </p:cNvPr>
          <p:cNvSpPr txBox="1"/>
          <p:nvPr/>
        </p:nvSpPr>
        <p:spPr>
          <a:xfrm>
            <a:off x="221107" y="1232899"/>
            <a:ext cx="11758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此次年會報到方式使用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Line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官方帳號，請貴賓務必事先抽空完成上述「</a:t>
            </a:r>
            <a:r>
              <a:rPr kumimoji="1" lang="zh-TW" altLang="en-US" sz="18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事前綁定流程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」操作，以加快當天報到流程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綁定後，會取得貴賓專屬「報到編號」，當日憑此編號出示畫面給工作人員即可領取識別證，即完成報到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年會當天有規劃「紀念品兌換」，「闖關集點禮品兌換」，等精美禮品，皆會透過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Line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官方帳號進行兌換請貴賓務必攜帶手機參與活動，闖關集點關卡包含下列小任務：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AutoNum type="circleNumWdWhitePlain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搭乘大眾交通工具前往會場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AutoNum type="circleNumWdWhitePlain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不遲到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( 9:30 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前 完成報到 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Wingdings" pitchFamily="2" charset="2"/>
              <a:buAutoNum type="circleNumWdWhitePlain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中午用餐自備餐具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AutoNum type="circleNumWdWhitePlain"/>
            </a:pP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不早退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( 16:00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後 完成簽退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)</a:t>
            </a:r>
          </a:p>
          <a:p>
            <a:pPr lvl="1"/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歡迎各位貴賓踴躍參與～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76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6A84D795-FE76-384B-F096-309B0B5C8679}"/>
              </a:ext>
            </a:extLst>
          </p:cNvPr>
          <p:cNvSpPr txBox="1">
            <a:spLocks/>
          </p:cNvSpPr>
          <p:nvPr/>
        </p:nvSpPr>
        <p:spPr>
          <a:xfrm>
            <a:off x="354286" y="177728"/>
            <a:ext cx="4686300" cy="804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交通方式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5FA3791-F794-C4F0-98E5-68FA968AE692}"/>
              </a:ext>
            </a:extLst>
          </p:cNvPr>
          <p:cNvSpPr txBox="1">
            <a:spLocks/>
          </p:cNvSpPr>
          <p:nvPr/>
        </p:nvSpPr>
        <p:spPr>
          <a:xfrm>
            <a:off x="451940" y="1385093"/>
            <a:ext cx="893976" cy="54644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捷運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93F6F16-946A-037A-6A35-239607CA139C}"/>
              </a:ext>
            </a:extLst>
          </p:cNvPr>
          <p:cNvSpPr txBox="1"/>
          <p:nvPr/>
        </p:nvSpPr>
        <p:spPr>
          <a:xfrm>
            <a:off x="451940" y="2208944"/>
            <a:ext cx="949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欲搭乘捷運前往會場之貴賓，請搭乘淡水信義線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紅線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，往淡水方向至 「忠義站」，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號出口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即會看到指引路牌，依照指示步行約 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3-5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分鐘即可抵達年會會場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6909BA4-9566-170A-8DC6-4BD9B1EC7F20}"/>
              </a:ext>
            </a:extLst>
          </p:cNvPr>
          <p:cNvSpPr txBox="1">
            <a:spLocks/>
          </p:cNvSpPr>
          <p:nvPr/>
        </p:nvSpPr>
        <p:spPr>
          <a:xfrm>
            <a:off x="451939" y="3132677"/>
            <a:ext cx="1551522" cy="546449"/>
          </a:xfrm>
          <a:prstGeom prst="rect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開車前往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4D98F4-56F3-51B6-6238-FBF356F52D71}"/>
              </a:ext>
            </a:extLst>
          </p:cNvPr>
          <p:cNvSpPr txBox="1"/>
          <p:nvPr/>
        </p:nvSpPr>
        <p:spPr>
          <a:xfrm>
            <a:off x="451939" y="4081628"/>
            <a:ext cx="1135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欲開車或騎車前往會場之貴賓，若使用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Google 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導航「和信治癌中心醫院」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應該會顯示為： 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台北市北投區立德路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125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， 此地址為和信醫院正門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抵達後，可依照下列圖示步行至後棟會場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6696500-CD88-1B2C-4087-6D074041E632}"/>
              </a:ext>
            </a:extLst>
          </p:cNvPr>
          <p:cNvSpPr txBox="1"/>
          <p:nvPr/>
        </p:nvSpPr>
        <p:spPr>
          <a:xfrm>
            <a:off x="451939" y="5263156"/>
            <a:ext cx="11353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附近有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座停車場可供使用：</a:t>
            </a:r>
            <a:b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1 - </a:t>
            </a:r>
            <a:r>
              <a:rPr lang="zh-TW" altLang="en-US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和信醫院（醫療大樓）停車場</a:t>
            </a:r>
            <a:r>
              <a:rPr lang="en-US" altLang="zh-TW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: 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112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台北市北投區立德路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121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號</a:t>
            </a:r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: </a:t>
            </a:r>
            <a:r>
              <a:rPr kumimoji="1" lang="zh-TW" altLang="en-US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hlinkClick r:id="rId2"/>
              </a:rPr>
              <a:t>導航連結</a:t>
            </a:r>
            <a:endParaRPr kumimoji="1" lang="en-US" altLang="zh-TW" dirty="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kumimoji="1" lang="en-US" altLang="zh-TW" dirty="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2 - </a:t>
            </a:r>
            <a:r>
              <a:rPr lang="en" altLang="zh-TW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CITY PARKING </a:t>
            </a:r>
            <a:r>
              <a:rPr lang="zh-TW" altLang="en-US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城市車旅停車場 和信醫院站 </a:t>
            </a:r>
            <a:r>
              <a:rPr kumimoji="1" lang="en-US" altLang="zh-TW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 112</a:t>
            </a:r>
            <a:r>
              <a:rPr kumimoji="1" lang="zh-TW" altLang="en-US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台北市北投區立德路</a:t>
            </a:r>
            <a:r>
              <a:rPr kumimoji="1" lang="en-US" altLang="zh-TW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125</a:t>
            </a:r>
            <a:r>
              <a:rPr kumimoji="1" lang="zh-TW" altLang="en-US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號</a:t>
            </a:r>
            <a:r>
              <a:rPr kumimoji="1" lang="en-US" altLang="zh-TW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B1 : </a:t>
            </a:r>
            <a:r>
              <a:rPr kumimoji="1" lang="zh-TW" altLang="en-US" dirty="0">
                <a:solidFill>
                  <a:srgbClr val="202124"/>
                </a:solidFill>
                <a:effectLst/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hlinkClick r:id="rId3"/>
              </a:rPr>
              <a:t>導航連結</a:t>
            </a:r>
            <a:endParaRPr lang="en-US" altLang="zh-TW" dirty="0">
              <a:solidFill>
                <a:srgbClr val="202124"/>
              </a:solidFill>
              <a:effectLst/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BD8EA-CEB3-D890-35B8-E1F150CAF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9C633536-556C-5E2A-C54D-4B2951285AA6}"/>
              </a:ext>
            </a:extLst>
          </p:cNvPr>
          <p:cNvSpPr txBox="1">
            <a:spLocks/>
          </p:cNvSpPr>
          <p:nvPr/>
        </p:nvSpPr>
        <p:spPr>
          <a:xfrm>
            <a:off x="354286" y="2734497"/>
            <a:ext cx="4686300" cy="804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前往會場交通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動線</a:t>
            </a:r>
          </a:p>
        </p:txBody>
      </p:sp>
    </p:spTree>
    <p:extLst>
      <p:ext uri="{BB962C8B-B14F-4D97-AF65-F5344CB8AC3E}">
        <p14:creationId xmlns:p14="http://schemas.microsoft.com/office/powerpoint/2010/main" val="113455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E30FF161-93DF-2554-7BD3-ACBEA8373294}"/>
              </a:ext>
            </a:extLst>
          </p:cNvPr>
          <p:cNvSpPr/>
          <p:nvPr/>
        </p:nvSpPr>
        <p:spPr>
          <a:xfrm>
            <a:off x="219560" y="371193"/>
            <a:ext cx="1167451" cy="6136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捷運步行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7BFFFB-8B88-F54C-0909-B63F3592AD3A}"/>
              </a:ext>
            </a:extLst>
          </p:cNvPr>
          <p:cNvSpPr/>
          <p:nvPr/>
        </p:nvSpPr>
        <p:spPr>
          <a:xfrm>
            <a:off x="5157049" y="794879"/>
            <a:ext cx="4637659" cy="1345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出忠義站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號出口後，向右直行</a:t>
            </a:r>
            <a:b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- 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會場指引牌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面向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號出口，樓梯下方人行道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500C18-ABA5-142A-ABE2-B6075E28E3AD}"/>
              </a:ext>
            </a:extLst>
          </p:cNvPr>
          <p:cNvSpPr/>
          <p:nvPr/>
        </p:nvSpPr>
        <p:spPr>
          <a:xfrm>
            <a:off x="9537027" y="1120570"/>
            <a:ext cx="2598948" cy="844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依照指示牌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右轉小路前往會場</a:t>
            </a:r>
          </a:p>
        </p:txBody>
      </p:sp>
      <p:pic>
        <p:nvPicPr>
          <p:cNvPr id="6" name="圖片 5" descr="一張含有 戶外, 地面, 建築, 複合材料 的圖片&#10;&#10;自動產生的描述">
            <a:extLst>
              <a:ext uri="{FF2B5EF4-FFF2-40B4-BE49-F238E27FC236}">
                <a16:creationId xmlns:a16="http://schemas.microsoft.com/office/drawing/2014/main" id="{D6DE138B-1823-6494-9763-3E12F83160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8648" y="1778305"/>
            <a:ext cx="2413162" cy="4347798"/>
          </a:xfrm>
          <a:prstGeom prst="rect">
            <a:avLst/>
          </a:prstGeom>
        </p:spPr>
      </p:pic>
      <p:pic>
        <p:nvPicPr>
          <p:cNvPr id="11" name="圖片 10" descr="一張含有 文字, 戶外, 濾網, 柵欄 的圖片&#10;&#10;自動產生的描述">
            <a:extLst>
              <a:ext uri="{FF2B5EF4-FFF2-40B4-BE49-F238E27FC236}">
                <a16:creationId xmlns:a16="http://schemas.microsoft.com/office/drawing/2014/main" id="{BDC1012C-97FD-BD98-9EDA-42E73009A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2752" y="4553890"/>
            <a:ext cx="2445979" cy="210442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3276067-0BA6-7AA5-3184-9700BF4C8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6393"/>
          <a:stretch/>
        </p:blipFill>
        <p:spPr bwMode="auto">
          <a:xfrm>
            <a:off x="5157048" y="4322339"/>
            <a:ext cx="4310985" cy="23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E2C25724-4659-BF55-CE4F-80D6D25B7581}"/>
              </a:ext>
            </a:extLst>
          </p:cNvPr>
          <p:cNvSpPr/>
          <p:nvPr/>
        </p:nvSpPr>
        <p:spPr>
          <a:xfrm>
            <a:off x="7786892" y="5788052"/>
            <a:ext cx="952335" cy="6761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FFBFCC8-D84E-5D72-D3DE-5ED8BA7BA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71" y="1792748"/>
            <a:ext cx="4327963" cy="2408906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B84E547C-4365-ACF6-9862-FCB5DE7AD459}"/>
              </a:ext>
            </a:extLst>
          </p:cNvPr>
          <p:cNvGrpSpPr/>
          <p:nvPr/>
        </p:nvGrpSpPr>
        <p:grpSpPr>
          <a:xfrm>
            <a:off x="7475878" y="2737821"/>
            <a:ext cx="259165" cy="691179"/>
            <a:chOff x="7135489" y="4046537"/>
            <a:chExt cx="613690" cy="1636679"/>
          </a:xfrm>
        </p:grpSpPr>
        <p:pic>
          <p:nvPicPr>
            <p:cNvPr id="7" name="圖片 6" descr="一張含有 文字, 螢幕擷取畫面, 音樂會, 音樂 的圖片&#10;&#10;自動產生的描述">
              <a:extLst>
                <a:ext uri="{FF2B5EF4-FFF2-40B4-BE49-F238E27FC236}">
                  <a16:creationId xmlns:a16="http://schemas.microsoft.com/office/drawing/2014/main" id="{467F6529-C03E-DA8B-8912-D4CF214A9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5489" y="4046537"/>
              <a:ext cx="613690" cy="1636679"/>
            </a:xfrm>
            <a:prstGeom prst="rect">
              <a:avLst/>
            </a:prstGeom>
          </p:spPr>
        </p:pic>
        <p:pic>
          <p:nvPicPr>
            <p:cNvPr id="8" name="圖片 7" descr="一張含有 符號, 圖形, 圓形, 字型 的圖片&#10;&#10;自動產生的描述">
              <a:extLst>
                <a:ext uri="{FF2B5EF4-FFF2-40B4-BE49-F238E27FC236}">
                  <a16:creationId xmlns:a16="http://schemas.microsoft.com/office/drawing/2014/main" id="{1D4C0D44-9B42-7D9C-ADA6-F549CB2EA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7338487" y="4539317"/>
              <a:ext cx="207694" cy="207694"/>
            </a:xfrm>
            <a:prstGeom prst="ellipse">
              <a:avLst/>
            </a:prstGeom>
          </p:spPr>
        </p:pic>
      </p:grpSp>
      <p:sp>
        <p:nvSpPr>
          <p:cNvPr id="5" name="向下箭號 4">
            <a:extLst>
              <a:ext uri="{FF2B5EF4-FFF2-40B4-BE49-F238E27FC236}">
                <a16:creationId xmlns:a16="http://schemas.microsoft.com/office/drawing/2014/main" id="{A8AA6560-6020-B44D-CED6-C127C0087421}"/>
              </a:ext>
            </a:extLst>
          </p:cNvPr>
          <p:cNvSpPr/>
          <p:nvPr/>
        </p:nvSpPr>
        <p:spPr>
          <a:xfrm rot="3826822">
            <a:off x="6623478" y="3275058"/>
            <a:ext cx="278781" cy="99962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5F81356-13E6-70F1-B99A-53C452820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562" y="1120570"/>
            <a:ext cx="4723781" cy="5537747"/>
          </a:xfrm>
          <a:prstGeom prst="rect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0301DF06-D2E6-32A2-BE69-B639A16C5457}"/>
              </a:ext>
            </a:extLst>
          </p:cNvPr>
          <p:cNvSpPr/>
          <p:nvPr/>
        </p:nvSpPr>
        <p:spPr>
          <a:xfrm>
            <a:off x="5140071" y="624748"/>
            <a:ext cx="451424" cy="451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1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B3D55C23-8A95-3AC8-DDCE-070F70D450C5}"/>
              </a:ext>
            </a:extLst>
          </p:cNvPr>
          <p:cNvSpPr/>
          <p:nvPr/>
        </p:nvSpPr>
        <p:spPr>
          <a:xfrm>
            <a:off x="9468034" y="624748"/>
            <a:ext cx="451424" cy="451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2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FB99EC82-0323-34FE-1425-2B057D0FF67A}"/>
              </a:ext>
            </a:extLst>
          </p:cNvPr>
          <p:cNvSpPr/>
          <p:nvPr/>
        </p:nvSpPr>
        <p:spPr>
          <a:xfrm>
            <a:off x="3979720" y="1739359"/>
            <a:ext cx="451424" cy="451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1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269FD84A-7832-6893-8FED-AB4FF66F90E0}"/>
              </a:ext>
            </a:extLst>
          </p:cNvPr>
          <p:cNvSpPr/>
          <p:nvPr/>
        </p:nvSpPr>
        <p:spPr>
          <a:xfrm>
            <a:off x="2332740" y="3323448"/>
            <a:ext cx="451424" cy="451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2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38C61CB1-92BD-AF56-0D0F-907CD1748C65}"/>
              </a:ext>
            </a:extLst>
          </p:cNvPr>
          <p:cNvSpPr/>
          <p:nvPr/>
        </p:nvSpPr>
        <p:spPr>
          <a:xfrm>
            <a:off x="5140071" y="4317014"/>
            <a:ext cx="451424" cy="451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3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A3513D5A-BA72-474A-61DA-637636A55ADC}"/>
              </a:ext>
            </a:extLst>
          </p:cNvPr>
          <p:cNvSpPr/>
          <p:nvPr/>
        </p:nvSpPr>
        <p:spPr>
          <a:xfrm>
            <a:off x="1236286" y="5045078"/>
            <a:ext cx="451424" cy="4514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3</a:t>
            </a:r>
            <a:endParaRPr kumimoji="1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向下箭號 8">
            <a:extLst>
              <a:ext uri="{FF2B5EF4-FFF2-40B4-BE49-F238E27FC236}">
                <a16:creationId xmlns:a16="http://schemas.microsoft.com/office/drawing/2014/main" id="{93BAC054-D1F4-35A2-C53B-A919138830AF}"/>
              </a:ext>
            </a:extLst>
          </p:cNvPr>
          <p:cNvSpPr/>
          <p:nvPr/>
        </p:nvSpPr>
        <p:spPr>
          <a:xfrm rot="3678531">
            <a:off x="8823275" y="5796271"/>
            <a:ext cx="278781" cy="99962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向下箭號 12">
            <a:extLst>
              <a:ext uri="{FF2B5EF4-FFF2-40B4-BE49-F238E27FC236}">
                <a16:creationId xmlns:a16="http://schemas.microsoft.com/office/drawing/2014/main" id="{EB2EFCBD-F2CD-127B-B6C1-AD4DCA678164}"/>
              </a:ext>
            </a:extLst>
          </p:cNvPr>
          <p:cNvSpPr/>
          <p:nvPr/>
        </p:nvSpPr>
        <p:spPr>
          <a:xfrm rot="15505397">
            <a:off x="11150603" y="3857789"/>
            <a:ext cx="278781" cy="99962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7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5D2AC-F4D8-9D26-32DD-51A2E414D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60C4F097-4C8F-9439-7C04-81E888B8570D}"/>
              </a:ext>
            </a:extLst>
          </p:cNvPr>
          <p:cNvSpPr txBox="1"/>
          <p:nvPr/>
        </p:nvSpPr>
        <p:spPr>
          <a:xfrm>
            <a:off x="219559" y="1522362"/>
            <a:ext cx="5211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和信醫院 醫療大樓停車場：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https://maps.app.goo.gl/1tboY4exskPfXdwKA</a:t>
            </a:r>
            <a:endParaRPr lang="zh-TW" altLang="en-US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A686AD1-A251-3279-7B32-55AC2B72D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27" y="2363232"/>
            <a:ext cx="4924148" cy="369394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A6D9E9CE-A27C-3DDE-876C-1DE0E2F1924E}"/>
              </a:ext>
            </a:extLst>
          </p:cNvPr>
          <p:cNvGrpSpPr/>
          <p:nvPr/>
        </p:nvGrpSpPr>
        <p:grpSpPr>
          <a:xfrm>
            <a:off x="5501569" y="2363230"/>
            <a:ext cx="6487930" cy="3693945"/>
            <a:chOff x="2371725" y="1301680"/>
            <a:chExt cx="9209319" cy="5243387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01CC331-643B-3473-2DD8-896D1D093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1301680"/>
              <a:ext cx="7448550" cy="524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箭號: 向右 34">
              <a:extLst>
                <a:ext uri="{FF2B5EF4-FFF2-40B4-BE49-F238E27FC236}">
                  <a16:creationId xmlns:a16="http://schemas.microsoft.com/office/drawing/2014/main" id="{E7AE5E94-D8AE-0B14-F4B3-2011D3F9DC7B}"/>
                </a:ext>
              </a:extLst>
            </p:cNvPr>
            <p:cNvSpPr/>
            <p:nvPr/>
          </p:nvSpPr>
          <p:spPr>
            <a:xfrm>
              <a:off x="6514446" y="4047697"/>
              <a:ext cx="1094050" cy="23812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6" name="箭號: 向右 35">
              <a:extLst>
                <a:ext uri="{FF2B5EF4-FFF2-40B4-BE49-F238E27FC236}">
                  <a16:creationId xmlns:a16="http://schemas.microsoft.com/office/drawing/2014/main" id="{A1AEFD23-C00D-BAA4-9752-0682336C96F0}"/>
                </a:ext>
              </a:extLst>
            </p:cNvPr>
            <p:cNvSpPr/>
            <p:nvPr/>
          </p:nvSpPr>
          <p:spPr>
            <a:xfrm rot="2680088">
              <a:off x="7568186" y="4467938"/>
              <a:ext cx="1312994" cy="285843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B29C88E-6F80-8485-5615-6D339C0F9DFB}"/>
                </a:ext>
              </a:extLst>
            </p:cNvPr>
            <p:cNvSpPr/>
            <p:nvPr/>
          </p:nvSpPr>
          <p:spPr>
            <a:xfrm>
              <a:off x="8424953" y="5158740"/>
              <a:ext cx="671422" cy="3975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0852353E-0E2D-68EB-30E5-4EE0BDB33FD8}"/>
                </a:ext>
              </a:extLst>
            </p:cNvPr>
            <p:cNvSpPr/>
            <p:nvPr/>
          </p:nvSpPr>
          <p:spPr>
            <a:xfrm>
              <a:off x="10144502" y="5017523"/>
              <a:ext cx="1436542" cy="68001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前往</a:t>
              </a:r>
              <a:br>
                <a:rPr kumimoji="0" lang="en-US" altLang="zh-TW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</a:br>
              <a:r>
                <a:rPr kumimoji="0" lang="zh-TW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年會會場</a:t>
              </a:r>
            </a:p>
          </p:txBody>
        </p:sp>
        <p:cxnSp>
          <p:nvCxnSpPr>
            <p:cNvPr id="39" name="直線接點 38">
              <a:extLst>
                <a:ext uri="{FF2B5EF4-FFF2-40B4-BE49-F238E27FC236}">
                  <a16:creationId xmlns:a16="http://schemas.microsoft.com/office/drawing/2014/main" id="{73629E28-DC56-29DB-079B-CB25CA8552BA}"/>
                </a:ext>
              </a:extLst>
            </p:cNvPr>
            <p:cNvCxnSpPr>
              <a:stCxn id="37" idx="3"/>
            </p:cNvCxnSpPr>
            <p:nvPr/>
          </p:nvCxnSpPr>
          <p:spPr>
            <a:xfrm flipV="1">
              <a:off x="9096375" y="5017523"/>
              <a:ext cx="1048127" cy="340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844BD7EC-887C-D874-9002-FA0ED7152907}"/>
                </a:ext>
              </a:extLst>
            </p:cNvPr>
            <p:cNvCxnSpPr>
              <a:stCxn id="37" idx="3"/>
            </p:cNvCxnSpPr>
            <p:nvPr/>
          </p:nvCxnSpPr>
          <p:spPr>
            <a:xfrm>
              <a:off x="9096375" y="5357530"/>
              <a:ext cx="1048127" cy="3400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36951FCA-DB77-7165-163C-3B9CE3A46808}"/>
              </a:ext>
            </a:extLst>
          </p:cNvPr>
          <p:cNvSpPr/>
          <p:nvPr/>
        </p:nvSpPr>
        <p:spPr>
          <a:xfrm>
            <a:off x="8057505" y="3835400"/>
            <a:ext cx="705495" cy="432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C403C8F2-A8EF-2EBD-3045-3996F4AC52AA}"/>
              </a:ext>
            </a:extLst>
          </p:cNvPr>
          <p:cNvCxnSpPr/>
          <p:nvPr/>
        </p:nvCxnSpPr>
        <p:spPr>
          <a:xfrm>
            <a:off x="8385175" y="4153958"/>
            <a:ext cx="0" cy="260350"/>
          </a:xfrm>
          <a:prstGeom prst="line">
            <a:avLst/>
          </a:prstGeom>
          <a:ln w="76200">
            <a:solidFill>
              <a:srgbClr val="E971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E5161A9A-E018-D6D7-BAD1-3EF176EBAFB2}"/>
              </a:ext>
            </a:extLst>
          </p:cNvPr>
          <p:cNvSpPr txBox="1"/>
          <p:nvPr/>
        </p:nvSpPr>
        <p:spPr>
          <a:xfrm>
            <a:off x="5501569" y="1522362"/>
            <a:ext cx="5211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搭乘電梯至醫療大樓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沿路線前往年會會場</a:t>
            </a:r>
            <a:endParaRPr lang="zh-TW" altLang="en-US" dirty="0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37EF9D94-669B-5117-7676-5996756D0FE4}"/>
              </a:ext>
            </a:extLst>
          </p:cNvPr>
          <p:cNvSpPr/>
          <p:nvPr/>
        </p:nvSpPr>
        <p:spPr>
          <a:xfrm>
            <a:off x="219559" y="371193"/>
            <a:ext cx="2708576" cy="6136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醫療大樓</a:t>
            </a:r>
            <a:r>
              <a:rPr kumimoji="1" lang="zh-TW" altLang="en-US" sz="1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停車場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-</a:t>
            </a:r>
            <a:r>
              <a:rPr kumimoji="1" lang="en-US" altLang="zh-TW" sz="1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會場</a:t>
            </a:r>
          </a:p>
        </p:txBody>
      </p:sp>
    </p:spTree>
    <p:extLst>
      <p:ext uri="{BB962C8B-B14F-4D97-AF65-F5344CB8AC3E}">
        <p14:creationId xmlns:p14="http://schemas.microsoft.com/office/powerpoint/2010/main" val="2596152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8CB6F-F2A4-C1B6-99E8-732329A1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群組 47">
            <a:extLst>
              <a:ext uri="{FF2B5EF4-FFF2-40B4-BE49-F238E27FC236}">
                <a16:creationId xmlns:a16="http://schemas.microsoft.com/office/drawing/2014/main" id="{01C95F01-94FD-EA3D-054D-78652C90CDAA}"/>
              </a:ext>
            </a:extLst>
          </p:cNvPr>
          <p:cNvGrpSpPr/>
          <p:nvPr/>
        </p:nvGrpSpPr>
        <p:grpSpPr>
          <a:xfrm>
            <a:off x="219559" y="1522362"/>
            <a:ext cx="6098720" cy="4534815"/>
            <a:chOff x="6237118" y="2091073"/>
            <a:chExt cx="6098720" cy="4534815"/>
          </a:xfrm>
        </p:grpSpPr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7924064E-2B9B-AF83-47B2-236DD9836D8D}"/>
                </a:ext>
              </a:extLst>
            </p:cNvPr>
            <p:cNvSpPr txBox="1"/>
            <p:nvPr/>
          </p:nvSpPr>
          <p:spPr>
            <a:xfrm>
              <a:off x="6237118" y="2091073"/>
              <a:ext cx="6098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 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和信醫院 教研大樓停車場：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2"/>
                </a:rPr>
                <a:t>https://maps.app.goo.gl/BCYzA6CGpSfwTVRw9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7CFA034C-F1AE-9C03-2A11-3B1849315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1062" y="2931944"/>
              <a:ext cx="5114693" cy="3693944"/>
            </a:xfrm>
            <a:prstGeom prst="rect">
              <a:avLst/>
            </a:prstGeom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C718719B-98B1-237D-EDAF-F0CDA33D1CA6}"/>
              </a:ext>
            </a:extLst>
          </p:cNvPr>
          <p:cNvSpPr txBox="1"/>
          <p:nvPr/>
        </p:nvSpPr>
        <p:spPr>
          <a:xfrm>
            <a:off x="6096000" y="1522362"/>
            <a:ext cx="411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搭乘電梯至科教大樓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1F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沿箭頭前往報到區報到 與 領取識別證</a:t>
            </a:r>
            <a:endParaRPr lang="zh-TW" altLang="en-US" dirty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7E91F1E0-ED74-5C8C-3950-631EB016B696}"/>
              </a:ext>
            </a:extLst>
          </p:cNvPr>
          <p:cNvGrpSpPr/>
          <p:nvPr/>
        </p:nvGrpSpPr>
        <p:grpSpPr>
          <a:xfrm>
            <a:off x="6210300" y="2363233"/>
            <a:ext cx="4925259" cy="3693944"/>
            <a:chOff x="6096000" y="2363233"/>
            <a:chExt cx="4925259" cy="3693944"/>
          </a:xfrm>
        </p:grpSpPr>
        <p:pic>
          <p:nvPicPr>
            <p:cNvPr id="6" name="圖片 5" descr="一張含有 室內, 牆, 室內設計, 天花板 的圖片&#10;&#10;自動產生的描述">
              <a:extLst>
                <a:ext uri="{FF2B5EF4-FFF2-40B4-BE49-F238E27FC236}">
                  <a16:creationId xmlns:a16="http://schemas.microsoft.com/office/drawing/2014/main" id="{29413F18-6F2B-5758-C733-99F597DA4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363233"/>
              <a:ext cx="4925259" cy="3693944"/>
            </a:xfrm>
            <a:prstGeom prst="rect">
              <a:avLst/>
            </a:prstGeom>
          </p:spPr>
        </p:pic>
        <p:cxnSp>
          <p:nvCxnSpPr>
            <p:cNvPr id="8" name="直線單箭頭接點 7">
              <a:extLst>
                <a:ext uri="{FF2B5EF4-FFF2-40B4-BE49-F238E27FC236}">
                  <a16:creationId xmlns:a16="http://schemas.microsoft.com/office/drawing/2014/main" id="{4345D9B4-789E-0232-B45E-8189918083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16850" y="4286250"/>
              <a:ext cx="1618079" cy="38735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18A6D232-A97F-F8D3-9BA3-2F7DADEDF585}"/>
                </a:ext>
              </a:extLst>
            </p:cNvPr>
            <p:cNvCxnSpPr/>
            <p:nvPr/>
          </p:nvCxnSpPr>
          <p:spPr>
            <a:xfrm flipH="1">
              <a:off x="9404350" y="4400550"/>
              <a:ext cx="174625" cy="292100"/>
            </a:xfrm>
            <a:prstGeom prst="line">
              <a:avLst/>
            </a:prstGeom>
            <a:ln w="76200">
              <a:solidFill>
                <a:srgbClr val="E9713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: 圓角 50">
            <a:extLst>
              <a:ext uri="{FF2B5EF4-FFF2-40B4-BE49-F238E27FC236}">
                <a16:creationId xmlns:a16="http://schemas.microsoft.com/office/drawing/2014/main" id="{FF4DB3E8-7B28-900D-B98A-6954602F0F78}"/>
              </a:ext>
            </a:extLst>
          </p:cNvPr>
          <p:cNvSpPr/>
          <p:nvPr/>
        </p:nvSpPr>
        <p:spPr>
          <a:xfrm>
            <a:off x="219559" y="371193"/>
            <a:ext cx="2708576" cy="6136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醫療大樓</a:t>
            </a:r>
            <a:r>
              <a:rPr kumimoji="1" lang="zh-TW" altLang="en-US" sz="1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停車場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-</a:t>
            </a:r>
            <a:r>
              <a:rPr kumimoji="1" lang="en-US" altLang="zh-TW" sz="1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&gt;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會場</a:t>
            </a:r>
          </a:p>
        </p:txBody>
      </p:sp>
    </p:spTree>
    <p:extLst>
      <p:ext uri="{BB962C8B-B14F-4D97-AF65-F5344CB8AC3E}">
        <p14:creationId xmlns:p14="http://schemas.microsoft.com/office/powerpoint/2010/main" val="24766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06DF0312-252D-07E0-3968-DC0BF5460F85}"/>
              </a:ext>
            </a:extLst>
          </p:cNvPr>
          <p:cNvSpPr/>
          <p:nvPr/>
        </p:nvSpPr>
        <p:spPr>
          <a:xfrm>
            <a:off x="219559" y="371193"/>
            <a:ext cx="2303228" cy="6136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動線示意：</a:t>
            </a:r>
            <a:b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</a:b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立德路正門入口 </a:t>
            </a:r>
            <a:r>
              <a:rPr kumimoji="1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– </a:t>
            </a:r>
            <a:r>
              <a:rPr kumimoji="1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會場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416525F-7EB7-3498-1937-DBDE42A4AF48}"/>
              </a:ext>
            </a:extLst>
          </p:cNvPr>
          <p:cNvGrpSpPr/>
          <p:nvPr/>
        </p:nvGrpSpPr>
        <p:grpSpPr>
          <a:xfrm>
            <a:off x="2718455" y="1954881"/>
            <a:ext cx="8157216" cy="4644364"/>
            <a:chOff x="2371725" y="1301680"/>
            <a:chExt cx="9209319" cy="524338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F67045E-361B-3737-4B9D-A6BB9FB5B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725" y="1301680"/>
              <a:ext cx="7448550" cy="5243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9EF7454-7622-C583-414E-4BE8201C530D}"/>
                </a:ext>
              </a:extLst>
            </p:cNvPr>
            <p:cNvSpPr/>
            <p:nvPr/>
          </p:nvSpPr>
          <p:spPr>
            <a:xfrm>
              <a:off x="3838575" y="3829050"/>
              <a:ext cx="552450" cy="5905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箭號: 向右 9">
              <a:extLst>
                <a:ext uri="{FF2B5EF4-FFF2-40B4-BE49-F238E27FC236}">
                  <a16:creationId xmlns:a16="http://schemas.microsoft.com/office/drawing/2014/main" id="{4BC9C184-F7DE-23A6-95FA-CE5B9A883AF8}"/>
                </a:ext>
              </a:extLst>
            </p:cNvPr>
            <p:cNvSpPr/>
            <p:nvPr/>
          </p:nvSpPr>
          <p:spPr>
            <a:xfrm>
              <a:off x="4391024" y="4005262"/>
              <a:ext cx="3217473" cy="23812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箭號: 向右 14">
              <a:extLst>
                <a:ext uri="{FF2B5EF4-FFF2-40B4-BE49-F238E27FC236}">
                  <a16:creationId xmlns:a16="http://schemas.microsoft.com/office/drawing/2014/main" id="{16F5C87D-4D96-1DC0-1A54-D0D94A4D675E}"/>
                </a:ext>
              </a:extLst>
            </p:cNvPr>
            <p:cNvSpPr/>
            <p:nvPr/>
          </p:nvSpPr>
          <p:spPr>
            <a:xfrm rot="2680088">
              <a:off x="7606344" y="4467938"/>
              <a:ext cx="1312993" cy="285842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887C3B0-8D6A-DD0D-E9AD-29353A1D9016}"/>
                </a:ext>
              </a:extLst>
            </p:cNvPr>
            <p:cNvSpPr/>
            <p:nvPr/>
          </p:nvSpPr>
          <p:spPr>
            <a:xfrm>
              <a:off x="8424953" y="5158740"/>
              <a:ext cx="671422" cy="3975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F871A83-5F96-2F89-C325-B55436DFCDE7}"/>
                </a:ext>
              </a:extLst>
            </p:cNvPr>
            <p:cNvSpPr/>
            <p:nvPr/>
          </p:nvSpPr>
          <p:spPr>
            <a:xfrm>
              <a:off x="10144502" y="5017523"/>
              <a:ext cx="1436542" cy="68001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前往</a:t>
              </a:r>
              <a:br>
                <a:rPr kumimoji="0" lang="en-US" alt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</a:b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年會會場</a:t>
              </a: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84B4EE9B-FF35-7B2C-BAC5-27F854F85EB6}"/>
                </a:ext>
              </a:extLst>
            </p:cNvPr>
            <p:cNvCxnSpPr>
              <a:stCxn id="16" idx="3"/>
            </p:cNvCxnSpPr>
            <p:nvPr/>
          </p:nvCxnSpPr>
          <p:spPr>
            <a:xfrm flipV="1">
              <a:off x="9096375" y="5017523"/>
              <a:ext cx="1048127" cy="34000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7682BA59-F2DF-D5AF-4E4D-EC430D816967}"/>
                </a:ext>
              </a:extLst>
            </p:cNvPr>
            <p:cNvCxnSpPr>
              <a:stCxn id="16" idx="3"/>
            </p:cNvCxnSpPr>
            <p:nvPr/>
          </p:nvCxnSpPr>
          <p:spPr>
            <a:xfrm>
              <a:off x="9096375" y="5357530"/>
              <a:ext cx="1048127" cy="3400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D673632-4285-D203-CB07-DDEBB0ED6CA7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3261436" y="3238500"/>
              <a:ext cx="577139" cy="8858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B78DA8A6-9979-CB96-51D8-69B5CBA6BF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1436" y="4124322"/>
              <a:ext cx="577139" cy="10053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A85F0FD-6888-F844-E5AF-24CDAFA82AFC}"/>
                </a:ext>
              </a:extLst>
            </p:cNvPr>
            <p:cNvSpPr/>
            <p:nvPr/>
          </p:nvSpPr>
          <p:spPr>
            <a:xfrm>
              <a:off x="2892159" y="3238500"/>
              <a:ext cx="369277" cy="189117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立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德</a:t>
              </a:r>
              <a:endPara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</a:rPr>
                <a:t>路入口</a:t>
              </a: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46D2E076-6AC2-9B4C-427C-C99AA14A9BE9}"/>
              </a:ext>
            </a:extLst>
          </p:cNvPr>
          <p:cNvGrpSpPr/>
          <p:nvPr/>
        </p:nvGrpSpPr>
        <p:grpSpPr>
          <a:xfrm>
            <a:off x="9357672" y="2942408"/>
            <a:ext cx="2607146" cy="1955800"/>
            <a:chOff x="9097808" y="3167044"/>
            <a:chExt cx="2607146" cy="195580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25DA947-E5B3-1C64-BFE7-B90DE09CB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7808" y="3167044"/>
              <a:ext cx="2607146" cy="1955800"/>
            </a:xfrm>
            <a:prstGeom prst="rect">
              <a:avLst/>
            </a:prstGeom>
          </p:spPr>
        </p:pic>
        <p:sp>
          <p:nvSpPr>
            <p:cNvPr id="14" name="箭號: 向右 13">
              <a:extLst>
                <a:ext uri="{FF2B5EF4-FFF2-40B4-BE49-F238E27FC236}">
                  <a16:creationId xmlns:a16="http://schemas.microsoft.com/office/drawing/2014/main" id="{6F3B7D8C-8CF6-B250-8F3C-3E937DBC4C71}"/>
                </a:ext>
              </a:extLst>
            </p:cNvPr>
            <p:cNvSpPr/>
            <p:nvPr/>
          </p:nvSpPr>
          <p:spPr>
            <a:xfrm rot="2250615">
              <a:off x="9245126" y="4704424"/>
              <a:ext cx="624615" cy="135980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6D455E8D-5D95-B92A-19CA-3BF7279E5E39}"/>
              </a:ext>
            </a:extLst>
          </p:cNvPr>
          <p:cNvGrpSpPr/>
          <p:nvPr/>
        </p:nvGrpSpPr>
        <p:grpSpPr>
          <a:xfrm>
            <a:off x="124975" y="2271441"/>
            <a:ext cx="2771315" cy="3074107"/>
            <a:chOff x="5537601" y="320415"/>
            <a:chExt cx="4522398" cy="501651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30F8BB4-A56A-FC5B-609E-4E6649AE4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7601" y="320415"/>
              <a:ext cx="4522398" cy="5016512"/>
            </a:xfrm>
            <a:prstGeom prst="rect">
              <a:avLst/>
            </a:prstGeom>
          </p:spPr>
        </p:pic>
        <p:sp>
          <p:nvSpPr>
            <p:cNvPr id="22" name="箭號: 向右 21">
              <a:extLst>
                <a:ext uri="{FF2B5EF4-FFF2-40B4-BE49-F238E27FC236}">
                  <a16:creationId xmlns:a16="http://schemas.microsoft.com/office/drawing/2014/main" id="{E630A747-F612-8C3C-D6EC-6ECC3564574A}"/>
                </a:ext>
              </a:extLst>
            </p:cNvPr>
            <p:cNvSpPr/>
            <p:nvPr/>
          </p:nvSpPr>
          <p:spPr>
            <a:xfrm rot="19043026">
              <a:off x="6450798" y="2838336"/>
              <a:ext cx="677530" cy="586044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E084AB4D-2EEA-2243-CEE6-8C3F3138C2EE}"/>
              </a:ext>
            </a:extLst>
          </p:cNvPr>
          <p:cNvGrpSpPr/>
          <p:nvPr/>
        </p:nvGrpSpPr>
        <p:grpSpPr>
          <a:xfrm>
            <a:off x="9357085" y="910081"/>
            <a:ext cx="2607733" cy="1955800"/>
            <a:chOff x="9357085" y="910081"/>
            <a:chExt cx="2607733" cy="19558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AA12321-6607-D672-5AED-4AA3530B6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7085" y="910081"/>
              <a:ext cx="2607733" cy="195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箭號: 向右 23">
              <a:extLst>
                <a:ext uri="{FF2B5EF4-FFF2-40B4-BE49-F238E27FC236}">
                  <a16:creationId xmlns:a16="http://schemas.microsoft.com/office/drawing/2014/main" id="{5473A28F-1107-3A55-3590-92140F1C2610}"/>
                </a:ext>
              </a:extLst>
            </p:cNvPr>
            <p:cNvSpPr/>
            <p:nvPr/>
          </p:nvSpPr>
          <p:spPr>
            <a:xfrm rot="16200000">
              <a:off x="10335112" y="2142973"/>
              <a:ext cx="624615" cy="436166"/>
            </a:xfrm>
            <a:prstGeom prst="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55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B2A7-6DF5-2CD2-0C88-270A9E7EA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EF0FDCD5-33D1-8011-E678-F1F913FC1ABF}"/>
              </a:ext>
            </a:extLst>
          </p:cNvPr>
          <p:cNvSpPr txBox="1">
            <a:spLocks/>
          </p:cNvSpPr>
          <p:nvPr/>
        </p:nvSpPr>
        <p:spPr>
          <a:xfrm>
            <a:off x="354286" y="2734497"/>
            <a:ext cx="4686300" cy="804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Line@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 事前綁定流程</a:t>
            </a:r>
          </a:p>
        </p:txBody>
      </p:sp>
    </p:spTree>
    <p:extLst>
      <p:ext uri="{BB962C8B-B14F-4D97-AF65-F5344CB8AC3E}">
        <p14:creationId xmlns:p14="http://schemas.microsoft.com/office/powerpoint/2010/main" val="207077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136C01CF-9DF1-57BF-6505-B66816D5C44E}"/>
              </a:ext>
            </a:extLst>
          </p:cNvPr>
          <p:cNvSpPr/>
          <p:nvPr/>
        </p:nvSpPr>
        <p:spPr>
          <a:xfrm>
            <a:off x="219560" y="371193"/>
            <a:ext cx="2091840" cy="4924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6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事前綁定流程</a:t>
            </a:r>
          </a:p>
        </p:txBody>
      </p:sp>
      <p:pic>
        <p:nvPicPr>
          <p:cNvPr id="6" name="圖片 5" descr="一張含有 樣式, 對稱, 正方形, 藝術 的圖片&#10;&#10;自動產生的描述">
            <a:extLst>
              <a:ext uri="{FF2B5EF4-FFF2-40B4-BE49-F238E27FC236}">
                <a16:creationId xmlns:a16="http://schemas.microsoft.com/office/drawing/2014/main" id="{281CC014-1BDA-A67F-E701-95810F4B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5" y="2964957"/>
            <a:ext cx="2702354" cy="270235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BCC6AA4-452B-D7FA-54EB-7DDAD5D18A6C}"/>
              </a:ext>
            </a:extLst>
          </p:cNvPr>
          <p:cNvSpPr/>
          <p:nvPr/>
        </p:nvSpPr>
        <p:spPr>
          <a:xfrm>
            <a:off x="915729" y="1228419"/>
            <a:ext cx="1713186" cy="492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掃描年會</a:t>
            </a:r>
            <a:endParaRPr lang="en-US" altLang="zh-TW" sz="14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QR Code</a:t>
            </a:r>
            <a:endParaRPr lang="zh-TW" altLang="en-US" sz="14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B23D456-A7C9-29D9-5A09-A46077895B3C}"/>
              </a:ext>
            </a:extLst>
          </p:cNvPr>
          <p:cNvCxnSpPr>
            <a:cxnSpLocks/>
          </p:cNvCxnSpPr>
          <p:nvPr/>
        </p:nvCxnSpPr>
        <p:spPr>
          <a:xfrm flipV="1">
            <a:off x="3529328" y="1469493"/>
            <a:ext cx="704193" cy="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F071E9C-BFAA-7D62-BA88-9C6B390DBAF0}"/>
              </a:ext>
            </a:extLst>
          </p:cNvPr>
          <p:cNvGrpSpPr/>
          <p:nvPr/>
        </p:nvGrpSpPr>
        <p:grpSpPr>
          <a:xfrm>
            <a:off x="4043858" y="2291043"/>
            <a:ext cx="4127777" cy="4241264"/>
            <a:chOff x="4881919" y="2765338"/>
            <a:chExt cx="2662442" cy="2735644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28468A24-3BA5-F565-CD7C-4EF019490771}"/>
                </a:ext>
              </a:extLst>
            </p:cNvPr>
            <p:cNvGrpSpPr/>
            <p:nvPr/>
          </p:nvGrpSpPr>
          <p:grpSpPr>
            <a:xfrm>
              <a:off x="4881919" y="2765338"/>
              <a:ext cx="1264014" cy="2735644"/>
              <a:chOff x="5456022" y="1798939"/>
              <a:chExt cx="2135347" cy="4621427"/>
            </a:xfrm>
          </p:grpSpPr>
          <p:pic>
            <p:nvPicPr>
              <p:cNvPr id="44" name="圖片 43">
                <a:extLst>
                  <a:ext uri="{FF2B5EF4-FFF2-40B4-BE49-F238E27FC236}">
                    <a16:creationId xmlns:a16="http://schemas.microsoft.com/office/drawing/2014/main" id="{2444701E-8D7D-205E-29F6-63552C975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6022" y="1798939"/>
                <a:ext cx="2135347" cy="4621427"/>
              </a:xfrm>
              <a:prstGeom prst="rect">
                <a:avLst/>
              </a:prstGeom>
            </p:spPr>
          </p:pic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3ACC001A-D865-B187-8FBA-728A14E641DA}"/>
                  </a:ext>
                </a:extLst>
              </p:cNvPr>
              <p:cNvSpPr/>
              <p:nvPr/>
            </p:nvSpPr>
            <p:spPr>
              <a:xfrm>
                <a:off x="5456022" y="5582404"/>
                <a:ext cx="2135346" cy="36383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E46E6086-E2D5-318C-E68F-CD3249397C1F}"/>
                </a:ext>
              </a:extLst>
            </p:cNvPr>
            <p:cNvGrpSpPr/>
            <p:nvPr/>
          </p:nvGrpSpPr>
          <p:grpSpPr>
            <a:xfrm>
              <a:off x="6295730" y="2781983"/>
              <a:ext cx="1248631" cy="2702351"/>
              <a:chOff x="11578371" y="1845955"/>
              <a:chExt cx="2113623" cy="4574411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D521111E-E981-4CDC-5C5D-376ED9986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78371" y="1845955"/>
                <a:ext cx="2113623" cy="4574411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038653BF-8218-4D80-DFB0-18200FC9370F}"/>
                  </a:ext>
                </a:extLst>
              </p:cNvPr>
              <p:cNvSpPr/>
              <p:nvPr/>
            </p:nvSpPr>
            <p:spPr>
              <a:xfrm>
                <a:off x="12179663" y="3503190"/>
                <a:ext cx="919480" cy="28889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</p:grpSp>
      </p:grp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B44A94FA-6055-45DA-FB61-247BB6421351}"/>
              </a:ext>
            </a:extLst>
          </p:cNvPr>
          <p:cNvSpPr/>
          <p:nvPr/>
        </p:nvSpPr>
        <p:spPr>
          <a:xfrm>
            <a:off x="5239407" y="1223275"/>
            <a:ext cx="1713186" cy="492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加入</a:t>
            </a:r>
            <a:r>
              <a:rPr lang="en-US" altLang="zh-TW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Line</a:t>
            </a:r>
            <a:r>
              <a:rPr lang="zh-TW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好友</a:t>
            </a:r>
          </a:p>
        </p:txBody>
      </p: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F68BFDE4-0749-C1CA-50F9-A98B13B5815B}"/>
              </a:ext>
            </a:extLst>
          </p:cNvPr>
          <p:cNvCxnSpPr>
            <a:cxnSpLocks/>
          </p:cNvCxnSpPr>
          <p:nvPr/>
        </p:nvCxnSpPr>
        <p:spPr>
          <a:xfrm flipV="1">
            <a:off x="7808437" y="1469495"/>
            <a:ext cx="704193" cy="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12171C58-2238-D91A-16F5-84A838ACF297}"/>
              </a:ext>
            </a:extLst>
          </p:cNvPr>
          <p:cNvGrpSpPr/>
          <p:nvPr/>
        </p:nvGrpSpPr>
        <p:grpSpPr>
          <a:xfrm>
            <a:off x="9261502" y="2325753"/>
            <a:ext cx="1943788" cy="4206554"/>
            <a:chOff x="4113887" y="668571"/>
            <a:chExt cx="2683520" cy="5807412"/>
          </a:xfrm>
        </p:grpSpPr>
        <p:pic>
          <p:nvPicPr>
            <p:cNvPr id="60" name="圖片 59" descr="一張含有 文字, 螢幕擷取畫面, 字型, 軟體 的圖片&#10;&#10;自動產生的描述">
              <a:extLst>
                <a:ext uri="{FF2B5EF4-FFF2-40B4-BE49-F238E27FC236}">
                  <a16:creationId xmlns:a16="http://schemas.microsoft.com/office/drawing/2014/main" id="{CA277F71-E3F7-D44C-C9BD-2F44158D0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3887" y="668571"/>
              <a:ext cx="2683520" cy="5807412"/>
            </a:xfrm>
            <a:prstGeom prst="rect">
              <a:avLst/>
            </a:prstGeom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C9F3502-409C-3366-2A96-18184EC879D5}"/>
                </a:ext>
              </a:extLst>
            </p:cNvPr>
            <p:cNvSpPr/>
            <p:nvPr/>
          </p:nvSpPr>
          <p:spPr>
            <a:xfrm>
              <a:off x="4425647" y="3490888"/>
              <a:ext cx="2005067" cy="10355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9D890E5A-2E13-DFED-1030-3FD6DB1CC918}"/>
              </a:ext>
            </a:extLst>
          </p:cNvPr>
          <p:cNvSpPr/>
          <p:nvPr/>
        </p:nvSpPr>
        <p:spPr>
          <a:xfrm>
            <a:off x="9376803" y="982011"/>
            <a:ext cx="1713186" cy="492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輸入姓名綁定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EB693FC8-AFAE-897F-2A79-2682A6BEECFF}"/>
              </a:ext>
            </a:extLst>
          </p:cNvPr>
          <p:cNvSpPr/>
          <p:nvPr/>
        </p:nvSpPr>
        <p:spPr>
          <a:xfrm>
            <a:off x="9376803" y="1509742"/>
            <a:ext cx="1713186" cy="492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獲取報到編號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0749EAB-DFC8-5A17-39FA-FC75C7E4C0AB}"/>
              </a:ext>
            </a:extLst>
          </p:cNvPr>
          <p:cNvSpPr txBox="1"/>
          <p:nvPr/>
        </p:nvSpPr>
        <p:spPr>
          <a:xfrm>
            <a:off x="735018" y="2158243"/>
            <a:ext cx="20746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請使用</a:t>
            </a:r>
            <a:r>
              <a:rPr kumimoji="1" lang="en-US" altLang="zh-TW" dirty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Line</a:t>
            </a:r>
            <a:r>
              <a:rPr kumimoji="1" lang="zh-TW" altLang="en-US" dirty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掃瞄器</a:t>
            </a:r>
          </a:p>
        </p:txBody>
      </p:sp>
    </p:spTree>
    <p:extLst>
      <p:ext uri="{BB962C8B-B14F-4D97-AF65-F5344CB8AC3E}">
        <p14:creationId xmlns:p14="http://schemas.microsoft.com/office/powerpoint/2010/main" val="3081653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532</Words>
  <Application>Microsoft Macintosh PowerPoint</Application>
  <PresentationFormat>寬螢幕</PresentationFormat>
  <Paragraphs>62</Paragraphs>
  <Slides>11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8" baseType="lpstr">
      <vt:lpstr>Microsoft JhengHei</vt:lpstr>
      <vt:lpstr>Microsoft JhengHei</vt:lpstr>
      <vt:lpstr>Aptos</vt:lpstr>
      <vt:lpstr>Aptos Display</vt:lpstr>
      <vt:lpstr>Arial</vt:lpstr>
      <vt:lpstr>Wingdings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蔡聿超 07420311 Benson</dc:creator>
  <cp:lastModifiedBy>administrator</cp:lastModifiedBy>
  <cp:revision>16</cp:revision>
  <dcterms:created xsi:type="dcterms:W3CDTF">2024-10-27T09:36:59Z</dcterms:created>
  <dcterms:modified xsi:type="dcterms:W3CDTF">2024-10-29T03:05:27Z</dcterms:modified>
</cp:coreProperties>
</file>